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6DDAD3-589C-4A13-A0BE-039A990E9CE5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892125B-9D34-48B9-8273-2489929EF3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7F856-B76A-4754-A5F9-D919FEEAD93E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AFBF3-43CB-4FF5-A94A-6F400443D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2000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6" name="Picture 12" descr="C:\Documents and Settings\cq2238\Desktop\Madison River\Madison 200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2009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Documents and Settings\cq2238\Desktop\Madison River\Madison 200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2001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Documents and Settings\cq2238\Desktop\Madison River\Madison 20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3999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2002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Documents and Settings\cq2238\Desktop\Madison River\Madison 200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2003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Documents and Settings\cq2238\Desktop\Madison River\Madison 200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45021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2004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Documents and Settings\cq2238\Desktop\Madison River\Madison 200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45021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2005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Documents and Settings\cq2238\Desktop\Madison River\Madison 200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45021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2006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Documents and Settings\cq2238\Desktop\Madison River\Madison 200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2007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Documents and Settings\cq2238\Desktop\Madison River\Madison 200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Madison River Discharge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Documents and Settings\cq2238\Desktop\Madison River\Madison 200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6858000" cy="5084379"/>
          </a:xfrm>
          <a:prstGeom prst="rect">
            <a:avLst/>
          </a:prstGeom>
          <a:noFill/>
        </p:spPr>
      </p:pic>
      <p:pic>
        <p:nvPicPr>
          <p:cNvPr id="9218" name="Picture 2" descr="C:\Documents and Settings\cq2238\Desktop\Madison River\Madison 200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524000"/>
            <a:ext cx="6858000" cy="50843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40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2000 Madison River Discharge</vt:lpstr>
      <vt:lpstr>2001 Madison River Discharge</vt:lpstr>
      <vt:lpstr>2002 Madison River Discharge</vt:lpstr>
      <vt:lpstr>2003 Madison River Discharge</vt:lpstr>
      <vt:lpstr>2004 Madison River Discharge</vt:lpstr>
      <vt:lpstr>2005 Madison River Discharge</vt:lpstr>
      <vt:lpstr>2006 Madison River Discharge</vt:lpstr>
      <vt:lpstr>2007 Madison River Discharge</vt:lpstr>
      <vt:lpstr>2008 Madison River Discharge</vt:lpstr>
      <vt:lpstr>2009 Madison River Discharge</vt:lpstr>
    </vt:vector>
  </TitlesOfParts>
  <Company>MT Dept of Livestock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Marty Zaluski</dc:creator>
  <cp:lastModifiedBy>Marty Zaluski</cp:lastModifiedBy>
  <cp:revision>4</cp:revision>
  <dcterms:created xsi:type="dcterms:W3CDTF">2009-08-10T20:28:51Z</dcterms:created>
  <dcterms:modified xsi:type="dcterms:W3CDTF">2009-08-10T22:21:53Z</dcterms:modified>
</cp:coreProperties>
</file>